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4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5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1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9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2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3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6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7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0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5951-302E-44CD-9500-847FE45BFDE1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3A8B-497A-44B0-9457-AD2B895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9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64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89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92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7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49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05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11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09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75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43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15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767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98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659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20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604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06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4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40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316" y="980728"/>
            <a:ext cx="829990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ПРАКТИКА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/>
              <a:t>Диссертация на степень магистра: </a:t>
            </a:r>
          </a:p>
          <a:p>
            <a:r>
              <a:rPr lang="ru-RU" sz="2400" dirty="0" smtClean="0"/>
              <a:t>эврестический алгоритм принятий решений</a:t>
            </a:r>
          </a:p>
          <a:p>
            <a:endParaRPr lang="ru-RU" sz="2400" dirty="0"/>
          </a:p>
          <a:p>
            <a:r>
              <a:rPr lang="ru-RU" sz="2400" dirty="0" smtClean="0"/>
              <a:t>Платное полностью оплаченное профессиональное обучение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68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12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60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79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odoo_Страница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706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Экран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EMT3</dc:creator>
  <cp:lastModifiedBy>User</cp:lastModifiedBy>
  <cp:revision>2</cp:revision>
  <dcterms:created xsi:type="dcterms:W3CDTF">2014-10-02T04:48:53Z</dcterms:created>
  <dcterms:modified xsi:type="dcterms:W3CDTF">2014-10-08T13:39:39Z</dcterms:modified>
</cp:coreProperties>
</file>